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5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495F-486D-23C8-99D6-0273AAC19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03950-D3A5-8A2D-E63B-AE2FA952D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69220-3BBE-364F-685A-1B3A6D30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5B1-F832-4C72-87FA-28E885A37B56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AE697-868D-1F82-5BE2-F75A2C1E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A8047-012E-71C3-EED6-B906D890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FDF-0CA1-4E61-A3E7-C79386D1F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6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F562-D765-8FC8-45D1-F158A051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ABD79-2B7B-F8EE-D8D2-5F554C4FB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A42B-BD8F-EB6A-6BE4-FB2FCFE6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5B1-F832-4C72-87FA-28E885A37B56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FD847-F10C-273F-96DB-0894912D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3E59E-57EE-B5FD-4573-5FC18CC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FDF-0CA1-4E61-A3E7-C79386D1F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7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7B644E-9EA4-F453-4597-8968DA392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4CE18-8BC5-4D69-46ED-4B703749F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92F3F-2AFA-4D16-DC4D-9296DEC38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5B1-F832-4C72-87FA-28E885A37B56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A5E0A-AEEE-2B34-1C44-8549849E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90911-937E-07C6-B4FC-163781C3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FDF-0CA1-4E61-A3E7-C79386D1F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6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5BBB-E2B1-5D71-E2A9-AB47DCD1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92FE4-D156-0184-28E6-CAD5C103F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5540A-C909-6F09-5651-D70B1644A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5B1-F832-4C72-87FA-28E885A37B56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D4AF9-F660-A5BD-7CE5-D2D69D18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8E658-6D23-2E73-EE01-7D0FE889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FDF-0CA1-4E61-A3E7-C79386D1F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3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BE70-EDC8-0AEF-3A78-316C74C7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61F15-0042-B3AC-883A-B96B7C5A7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81987-4B2E-F361-627D-31D08966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5B1-F832-4C72-87FA-28E885A37B56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5B95A-6948-9CD1-FD3D-66138C05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B1A86-60F7-A853-05BB-236A8A10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FDF-0CA1-4E61-A3E7-C79386D1F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18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D3DF-D1A2-6488-0C77-24A47BE4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8F236-6275-E949-84F8-72A5C8B46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A2AAD-C0F4-7F36-1456-381DC9598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DAE04-87E8-3544-9355-73CA5B7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5B1-F832-4C72-87FA-28E885A37B56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04F40-1D75-F826-A7BA-99340332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B3CBD-94F1-79B0-547B-A3C2ED89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FDF-0CA1-4E61-A3E7-C79386D1F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21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C571-459F-997A-CE9F-0289F50E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1089E-78F8-BB66-AD31-2FBE7184C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B03D1-0AA1-DF13-E211-60F35D7EC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7528E-5A9F-E15A-5C3C-97FAEAF6F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639C2-C4BC-C7D9-3911-45FB37BAB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8ACA3-2E3A-3091-A251-8149E824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5B1-F832-4C72-87FA-28E885A37B56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44DAF-E643-E48C-BC9A-C09F45F4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CC0401-84FF-4140-1643-6C3C7334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FDF-0CA1-4E61-A3E7-C79386D1F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9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9144-8901-1E31-EF82-6B9FA2FC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274F4-EC19-2C8F-616D-7AEEFEFD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5B1-F832-4C72-87FA-28E885A37B56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8A297-49DD-7814-6E62-68FD15CD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10DC1-7449-D8B1-74A1-50173683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FDF-0CA1-4E61-A3E7-C79386D1F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2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3BF2-D3FE-B0C3-6058-ED179A825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5B1-F832-4C72-87FA-28E885A37B56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CC62D7-09A6-0363-856B-2A263F03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8A195-65BC-F0EC-0051-AE0362EA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FDF-0CA1-4E61-A3E7-C79386D1F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5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2E1D-0FB1-8CA2-560A-2FB47B49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563B-07D3-C0C4-3EBD-C3A854CC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51BAE-109C-6500-8EDC-006F5F68E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759C1-AA18-CF22-95CB-AE129E96F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5B1-F832-4C72-87FA-28E885A37B56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81B3D-153E-992E-C399-103A1EEF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73099-200A-4432-E0E7-A685D216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FDF-0CA1-4E61-A3E7-C79386D1F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4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9921-0611-4C18-1BBE-86D8F5CF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7F21C-DFB2-CB86-C067-A306FE31B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6812D-D733-48C2-9B0A-142F3D168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C2823-B4DE-1389-6764-AD8B391A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5B1-F832-4C72-87FA-28E885A37B56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1CCB4-93EA-E44C-A646-1B6EBD46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51B3B-0D0B-57A6-8A27-9501DC0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8FDF-0CA1-4E61-A3E7-C79386D1F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7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5FEDB-9D7D-1F72-8EA6-DDCDFADC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02A34-09F7-4B9D-EC49-4427C4FE0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58C01-B1A1-6615-09D5-C254F509F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965B1-F832-4C72-87FA-28E885A37B56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9E68D-3A77-8157-94C3-24273600C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F62EA-DECE-9035-26FE-0905C0669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8FDF-0CA1-4E61-A3E7-C79386D1F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2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B93B1-9A90-9C34-D813-9EE809C8C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96" y="0"/>
            <a:ext cx="106950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B5BA7-C826-9F98-543C-0CF6A893FA6B}"/>
              </a:ext>
            </a:extLst>
          </p:cNvPr>
          <p:cNvSpPr txBox="1"/>
          <p:nvPr/>
        </p:nvSpPr>
        <p:spPr>
          <a:xfrm>
            <a:off x="102358" y="223823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X.</a:t>
            </a:r>
            <a:r>
              <a:rPr lang="en-GB" dirty="0"/>
              <a:t>😊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6BAB4-82C9-F864-4C22-123F22B1C951}"/>
              </a:ext>
            </a:extLst>
          </p:cNvPr>
          <p:cNvSpPr txBox="1"/>
          <p:nvPr/>
        </p:nvSpPr>
        <p:spPr>
          <a:xfrm>
            <a:off x="5384686" y="3863976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1.😊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6D3EF-D0D6-0E95-8F07-B9EC93669347}"/>
              </a:ext>
            </a:extLst>
          </p:cNvPr>
          <p:cNvSpPr txBox="1"/>
          <p:nvPr/>
        </p:nvSpPr>
        <p:spPr>
          <a:xfrm>
            <a:off x="5713365" y="4002476"/>
            <a:ext cx="55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😊2.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4FAEB6-26A3-585A-A55E-B4582FF48A41}"/>
              </a:ext>
            </a:extLst>
          </p:cNvPr>
          <p:cNvSpPr txBox="1"/>
          <p:nvPr/>
        </p:nvSpPr>
        <p:spPr>
          <a:xfrm>
            <a:off x="5641327" y="3579745"/>
            <a:ext cx="55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3.😊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2F1176-2C4C-6A01-7B34-028E94A4C382}"/>
              </a:ext>
            </a:extLst>
          </p:cNvPr>
          <p:cNvSpPr txBox="1"/>
          <p:nvPr/>
        </p:nvSpPr>
        <p:spPr>
          <a:xfrm>
            <a:off x="7492073" y="953588"/>
            <a:ext cx="55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4.😊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088FB-B944-266A-F9C2-B6B6EBBC386A}"/>
              </a:ext>
            </a:extLst>
          </p:cNvPr>
          <p:cNvSpPr txBox="1"/>
          <p:nvPr/>
        </p:nvSpPr>
        <p:spPr>
          <a:xfrm>
            <a:off x="7996822" y="617089"/>
            <a:ext cx="55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5.😊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02A59-4CA2-2F99-2E2D-7ACE1165732F}"/>
              </a:ext>
            </a:extLst>
          </p:cNvPr>
          <p:cNvSpPr txBox="1"/>
          <p:nvPr/>
        </p:nvSpPr>
        <p:spPr>
          <a:xfrm>
            <a:off x="8911222" y="340090"/>
            <a:ext cx="55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6.😊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F10989-FBDE-DF1B-1F8C-298FE4834807}"/>
              </a:ext>
            </a:extLst>
          </p:cNvPr>
          <p:cNvSpPr txBox="1"/>
          <p:nvPr/>
        </p:nvSpPr>
        <p:spPr>
          <a:xfrm>
            <a:off x="1068019" y="340090"/>
            <a:ext cx="315118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Canal Canter 6k Route Map and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Marshal Positions</a:t>
            </a:r>
          </a:p>
        </p:txBody>
      </p:sp>
    </p:spTree>
    <p:extLst>
      <p:ext uri="{BB962C8B-B14F-4D97-AF65-F5344CB8AC3E}">
        <p14:creationId xmlns:p14="http://schemas.microsoft.com/office/powerpoint/2010/main" val="69977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3D0694-07FC-2C84-5A2A-6ECD7E7A2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359"/>
            <a:ext cx="12192000" cy="6547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87C252-6DF3-697A-6B55-D8DE61AF340F}"/>
              </a:ext>
            </a:extLst>
          </p:cNvPr>
          <p:cNvSpPr txBox="1"/>
          <p:nvPr/>
        </p:nvSpPr>
        <p:spPr>
          <a:xfrm>
            <a:off x="1068019" y="340090"/>
            <a:ext cx="315118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Canal Canter 9k Route Map and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Marshal Positions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34CB4-AA34-7338-5750-B844D23C60CD}"/>
              </a:ext>
            </a:extLst>
          </p:cNvPr>
          <p:cNvSpPr txBox="1"/>
          <p:nvPr/>
        </p:nvSpPr>
        <p:spPr>
          <a:xfrm>
            <a:off x="102358" y="223823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X.</a:t>
            </a:r>
            <a:r>
              <a:rPr lang="en-GB" dirty="0"/>
              <a:t>😊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38CF33-98C3-8775-0018-E5E6E64363DB}"/>
              </a:ext>
            </a:extLst>
          </p:cNvPr>
          <p:cNvSpPr txBox="1"/>
          <p:nvPr/>
        </p:nvSpPr>
        <p:spPr>
          <a:xfrm>
            <a:off x="3870440" y="4390671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1.😊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BCDB5-500D-CE34-241A-FA6BFA7F9E8B}"/>
              </a:ext>
            </a:extLst>
          </p:cNvPr>
          <p:cNvSpPr txBox="1"/>
          <p:nvPr/>
        </p:nvSpPr>
        <p:spPr>
          <a:xfrm>
            <a:off x="4199119" y="4529171"/>
            <a:ext cx="55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😊2.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BF65E-2977-E5BA-17CD-DDBEE4E32035}"/>
              </a:ext>
            </a:extLst>
          </p:cNvPr>
          <p:cNvSpPr txBox="1"/>
          <p:nvPr/>
        </p:nvSpPr>
        <p:spPr>
          <a:xfrm>
            <a:off x="4127081" y="4106440"/>
            <a:ext cx="55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3.😊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1A475B-51D8-3580-C8AB-8AA4DBF34C52}"/>
              </a:ext>
            </a:extLst>
          </p:cNvPr>
          <p:cNvSpPr txBox="1"/>
          <p:nvPr/>
        </p:nvSpPr>
        <p:spPr>
          <a:xfrm>
            <a:off x="5591251" y="2028922"/>
            <a:ext cx="55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4.😊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93BC9A-9A58-419F-AB3C-DA993348D815}"/>
              </a:ext>
            </a:extLst>
          </p:cNvPr>
          <p:cNvSpPr txBox="1"/>
          <p:nvPr/>
        </p:nvSpPr>
        <p:spPr>
          <a:xfrm>
            <a:off x="6096000" y="1692423"/>
            <a:ext cx="55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5.😊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025021-4309-0A76-A77D-DF5607270662}"/>
              </a:ext>
            </a:extLst>
          </p:cNvPr>
          <p:cNvSpPr txBox="1"/>
          <p:nvPr/>
        </p:nvSpPr>
        <p:spPr>
          <a:xfrm>
            <a:off x="6972694" y="1415424"/>
            <a:ext cx="55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6.😊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899CB6-9872-F04C-4DC8-9DECF17F182F}"/>
              </a:ext>
            </a:extLst>
          </p:cNvPr>
          <p:cNvSpPr txBox="1"/>
          <p:nvPr/>
        </p:nvSpPr>
        <p:spPr>
          <a:xfrm>
            <a:off x="8891625" y="1751923"/>
            <a:ext cx="55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7.😊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C517F0-16E2-D170-5E03-9181B88F160C}"/>
              </a:ext>
            </a:extLst>
          </p:cNvPr>
          <p:cNvSpPr txBox="1"/>
          <p:nvPr/>
        </p:nvSpPr>
        <p:spPr>
          <a:xfrm>
            <a:off x="9345167" y="1908643"/>
            <a:ext cx="55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8.😊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43713B-920D-099C-666C-F33525BED0D8}"/>
              </a:ext>
            </a:extLst>
          </p:cNvPr>
          <p:cNvSpPr txBox="1"/>
          <p:nvPr/>
        </p:nvSpPr>
        <p:spPr>
          <a:xfrm>
            <a:off x="10881359" y="1751922"/>
            <a:ext cx="55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9.😊</a:t>
            </a:r>
          </a:p>
        </p:txBody>
      </p:sp>
    </p:spTree>
    <p:extLst>
      <p:ext uri="{BB962C8B-B14F-4D97-AF65-F5344CB8AC3E}">
        <p14:creationId xmlns:p14="http://schemas.microsoft.com/office/powerpoint/2010/main" val="132756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67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Peat, Alistair</dc:creator>
  <cp:lastModifiedBy>Alistair Peat</cp:lastModifiedBy>
  <cp:revision>3</cp:revision>
  <dcterms:created xsi:type="dcterms:W3CDTF">2023-07-12T16:56:51Z</dcterms:created>
  <dcterms:modified xsi:type="dcterms:W3CDTF">2023-08-20T19:22:23Z</dcterms:modified>
</cp:coreProperties>
</file>